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3" r:id="rId7"/>
    <p:sldId id="262" r:id="rId8"/>
    <p:sldId id="264" r:id="rId9"/>
    <p:sldId id="266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737"/>
  </p:normalViewPr>
  <p:slideViewPr>
    <p:cSldViewPr snapToGrid="0" snapToObjects="1">
      <p:cViewPr varScale="1">
        <p:scale>
          <a:sx n="48" d="100"/>
          <a:sy n="48" d="100"/>
        </p:scale>
        <p:origin x="88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8A43F6-DD4E-194B-B349-41CC3CB6D4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9A963B4-CF50-804E-88F8-63C436772B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F193E0A-0535-3F4B-B14C-349A53AB6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14A2E-36E9-2942-BC1E-E47270B22679}" type="datetimeFigureOut">
              <a:rPr lang="it-IT" smtClean="0"/>
              <a:t>05/06/2021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2DF93E6-6C39-DA4D-B62A-7DFDF0ABD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31D3186-5537-3C48-B2AA-5E9859AEB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0D76B-AFF7-B64A-BC9E-8B6203AAC342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8326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9402E2-08FD-824E-984B-3AE560DF9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997BC77-3417-1240-9567-E8CBC6E4EF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FAF6B66-0037-8F42-A364-90B096123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14A2E-36E9-2942-BC1E-E47270B22679}" type="datetimeFigureOut">
              <a:rPr lang="it-IT" smtClean="0"/>
              <a:t>05/06/2021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1C22ADE-2AB9-1F48-B6C6-010CB2D84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17E334D-F824-0648-B942-B045C1E89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0D76B-AFF7-B64A-BC9E-8B6203AAC342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39636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B9799F1-CA81-9942-B695-00A2540506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588DE35-562A-784F-89DF-F93213CC91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3B6DB7E-F07A-884E-B440-97DAA815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14A2E-36E9-2942-BC1E-E47270B22679}" type="datetimeFigureOut">
              <a:rPr lang="it-IT" smtClean="0"/>
              <a:t>05/06/2021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A55B081-E9FF-964D-BB48-D39A016A4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1AC52BF-7EE6-684A-AD1B-2D12323A9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0D76B-AFF7-B64A-BC9E-8B6203AAC342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1921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5CEDE3-E74F-A04E-90BE-801139E82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A0161FA-F1F6-B34B-92A6-F8BCABDA30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668B96-67C5-B245-8DE6-50CEEE520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14A2E-36E9-2942-BC1E-E47270B22679}" type="datetimeFigureOut">
              <a:rPr lang="it-IT" smtClean="0"/>
              <a:t>05/06/2021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0C3A490-E123-4444-B42B-B138BFBAB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8692A2D-D493-9F4D-9312-E2A2537ED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0D76B-AFF7-B64A-BC9E-8B6203AAC342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7497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7AB904-67F2-2548-AC42-08394B01D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D61A78F-FB27-3E47-B0B9-066F742366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8440337-8F56-D64B-8994-CB494007C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14A2E-36E9-2942-BC1E-E47270B22679}" type="datetimeFigureOut">
              <a:rPr lang="it-IT" smtClean="0"/>
              <a:t>05/06/2021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481408D-F985-9F40-9888-F0E9207DF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AD9ACED-EB08-974A-90E7-6391E02A3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0D76B-AFF7-B64A-BC9E-8B6203AAC342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41673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4C0899-169D-FC4C-88D6-E1C2B4B01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2596D9-5E5D-DA4A-9E1E-D8501DAC36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AC20837-9F72-2F4A-9AE1-0EE90AFF17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7534361-2CDB-7947-AF42-7C683AAEB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14A2E-36E9-2942-BC1E-E47270B22679}" type="datetimeFigureOut">
              <a:rPr lang="it-IT" smtClean="0"/>
              <a:t>05/06/2021</a:t>
            </a:fld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20D0511-C08D-9F4D-A2EF-B2A78EA0B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61D08E4-4B48-4347-A329-DC794744D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0D76B-AFF7-B64A-BC9E-8B6203AAC342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83712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61FBB5-DA37-4B41-8CDF-673A148AA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3D99563-D22E-EB4F-ACFD-262AF48678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57086F7-D8E7-DE41-B25F-5EB7716F7E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A9335B0-9266-3C42-8F84-E968B2DA9F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12AB2B8-6950-CA4A-88E9-464D1C038A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FE3DFE8-5F9C-614A-992C-FD6E29AB2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14A2E-36E9-2942-BC1E-E47270B22679}" type="datetimeFigureOut">
              <a:rPr lang="it-IT" smtClean="0"/>
              <a:t>05/06/2021</a:t>
            </a:fld>
            <a:endParaRPr lang="it-IT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83FB039-FB57-9545-AEB7-6EE6C15BE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5E5506C-DA54-3C44-B35B-A3C47D5B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0D76B-AFF7-B64A-BC9E-8B6203AAC342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58010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75CAFD-BD11-4C45-A878-93D69F283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B6F5EBC-E4CB-F440-8F1A-6237C1B91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14A2E-36E9-2942-BC1E-E47270B22679}" type="datetimeFigureOut">
              <a:rPr lang="it-IT" smtClean="0"/>
              <a:t>05/06/2021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8B3511A-9D10-ED4D-A73C-521F3CE64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987F489-FF7E-B947-B48B-74D0156EE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0D76B-AFF7-B64A-BC9E-8B6203AAC342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22829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AADF4D8-B49C-EA4F-AF7C-6E580E922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14A2E-36E9-2942-BC1E-E47270B22679}" type="datetimeFigureOut">
              <a:rPr lang="it-IT" smtClean="0"/>
              <a:t>05/06/2021</a:t>
            </a:fld>
            <a:endParaRPr lang="it-IT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29E2985-A55D-8240-BB7E-6525FC006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739B354-0316-FC4E-AF33-F55B443F6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0D76B-AFF7-B64A-BC9E-8B6203AAC342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1512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A3972E-4E7C-DE4B-A183-E6D0CF94F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041173-E0BB-E64C-B4C6-79F69FC0E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AF3CAE0-9EB7-124C-9EC2-75DA612FB7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B773CE0-3D8E-E84F-8ADA-22CE42A61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14A2E-36E9-2942-BC1E-E47270B22679}" type="datetimeFigureOut">
              <a:rPr lang="it-IT" smtClean="0"/>
              <a:t>05/06/2021</a:t>
            </a:fld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AAAC780-07A0-D54A-BC38-3DB8BD007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F5499AD-632E-F149-BAE1-1265930B0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0D76B-AFF7-B64A-BC9E-8B6203AAC342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0218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2A1AD2-E410-434E-AF1B-4B0BD2A8B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DF56E2D-9909-2547-99A1-E3A941FA5B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18BE00D-4BB4-6A4D-904B-BF671339D1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C5A9C6C-DC95-2C48-8C31-8862A6291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14A2E-36E9-2942-BC1E-E47270B22679}" type="datetimeFigureOut">
              <a:rPr lang="it-IT" smtClean="0"/>
              <a:t>05/06/2021</a:t>
            </a:fld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4EC8B30-4B31-174C-9EA3-81E296828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0D42204-1D1B-7F47-8D85-18CD4E9E1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0D76B-AFF7-B64A-BC9E-8B6203AAC342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48944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A881454-F279-4C46-9EE3-6A5B0DEDF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8D672A0-DDBA-BE42-A1F7-BD4B1E5ED3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EF9F2ED-236D-9B44-A5A8-E064E282CF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14A2E-36E9-2942-BC1E-E47270B22679}" type="datetimeFigureOut">
              <a:rPr lang="it-IT" smtClean="0"/>
              <a:t>05/06/2021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0C82A99-11C2-D841-BFE1-32098138B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3C67B44-5C36-B146-9EE6-D319A2611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70D76B-AFF7-B64A-BC9E-8B6203AAC342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78329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" name="Rectangle 60">
            <a:extLst>
              <a:ext uri="{FF2B5EF4-FFF2-40B4-BE49-F238E27FC236}">
                <a16:creationId xmlns:a16="http://schemas.microsoft.com/office/drawing/2014/main" id="{96CF2A2B-0745-440C-9224-C5C6A0A42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75BE6D6B-84C9-4D2B-97EB-773B7369E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magine 4" descr="Immagine che contiene acqua, vetro&#10;&#10;Descrizione generata automaticamente">
            <a:extLst>
              <a:ext uri="{FF2B5EF4-FFF2-40B4-BE49-F238E27FC236}">
                <a16:creationId xmlns:a16="http://schemas.microsoft.com/office/drawing/2014/main" id="{99A63BE4-B6EF-0546-B256-A9FC514DAC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1444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6C155AE-C6A1-0841-8328-060E4B930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728906"/>
            <a:ext cx="9792471" cy="2057037"/>
          </a:xfrm>
        </p:spPr>
        <p:txBody>
          <a:bodyPr>
            <a:normAutofit/>
          </a:bodyPr>
          <a:lstStyle/>
          <a:p>
            <a:r>
              <a:rPr lang="it-IT" sz="4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ACQUA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405DEFD-2656-4440-A87F-20178F09D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8181" y="2496457"/>
            <a:ext cx="9792471" cy="36326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solidFill>
                  <a:srgbClr val="FFFFFF"/>
                </a:solidFill>
              </a:rPr>
              <a:t>Siamo il pianeta blu, lo resteremo se ci aiuti tu!</a:t>
            </a:r>
          </a:p>
          <a:p>
            <a:pPr marL="0" indent="0">
              <a:buNone/>
            </a:pPr>
            <a:endParaRPr lang="it-IT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003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1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9" name="Rectangle 11">
            <a:extLst>
              <a:ext uri="{FF2B5EF4-FFF2-40B4-BE49-F238E27FC236}">
                <a16:creationId xmlns:a16="http://schemas.microsoft.com/office/drawing/2014/main" id="{275D6C10-B5A7-4715-803E-0501C9C2C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56A06E-5C6C-B245-B4DC-5768D5A0B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52289"/>
            <a:ext cx="3976496" cy="390032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 b="1" kern="1200" dirty="0">
                <a:solidFill>
                  <a:schemeClr val="bg1"/>
                </a:solidFill>
                <a:latin typeface="+mn-lt"/>
                <a:ea typeface="+mj-ea"/>
                <a:cs typeface="+mj-cs"/>
              </a:rPr>
              <a:t>MARE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D6BCF1-8E87-B548-9BE5-929F8934BB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4624330"/>
            <a:ext cx="3976496" cy="152162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kern="1200" dirty="0">
                <a:solidFill>
                  <a:schemeClr val="bg1"/>
                </a:solidFill>
                <a:ea typeface="+mn-ea"/>
                <a:cs typeface="+mn-cs"/>
              </a:rPr>
              <a:t>Calmo o agitato, purché non sia inquinato!</a:t>
            </a:r>
          </a:p>
        </p:txBody>
      </p:sp>
    </p:spTree>
    <p:extLst>
      <p:ext uri="{BB962C8B-B14F-4D97-AF65-F5344CB8AC3E}">
        <p14:creationId xmlns:p14="http://schemas.microsoft.com/office/powerpoint/2010/main" val="1402769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Immagine 4" descr="Immagine che contiene terra, persona, pianta&#10;&#10;Descrizione generata automaticamente">
            <a:extLst>
              <a:ext uri="{FF2B5EF4-FFF2-40B4-BE49-F238E27FC236}">
                <a16:creationId xmlns:a16="http://schemas.microsoft.com/office/drawing/2014/main" id="{971A4877-19AD-7149-8ED7-C7DBFF2DBF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444" r="19057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5" name="Rectangle 2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D00B127-7EE1-6749-9A9E-BC657F819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5043" y="278296"/>
            <a:ext cx="4306957" cy="1986741"/>
          </a:xfrm>
        </p:spPr>
        <p:txBody>
          <a:bodyPr>
            <a:normAutofit/>
          </a:bodyPr>
          <a:lstStyle/>
          <a:p>
            <a:r>
              <a:rPr lang="it-IT" sz="4000" b="1" dirty="0">
                <a:latin typeface="+mn-lt"/>
              </a:rPr>
              <a:t>BIODIVERSITÀ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6ADAA2-7BBA-9449-8641-974C1A81A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543323"/>
            <a:ext cx="4079819" cy="36336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400" i="1" dirty="0">
                <a:latin typeface="+mj-lt"/>
              </a:rPr>
              <a:t>Disse il corvo al dromedario:</a:t>
            </a:r>
          </a:p>
          <a:p>
            <a:pPr marL="0" indent="0" algn="ctr">
              <a:buNone/>
            </a:pPr>
            <a:r>
              <a:rPr lang="it-IT" sz="2400" i="1" dirty="0">
                <a:latin typeface="+mj-lt"/>
              </a:rPr>
              <a:t>“Il mondo è bello perché  vario!”</a:t>
            </a:r>
          </a:p>
          <a:p>
            <a:pPr marL="0" indent="0" algn="ctr">
              <a:buNone/>
            </a:pPr>
            <a:r>
              <a:rPr lang="it-IT" sz="2400" i="1" dirty="0">
                <a:latin typeface="+mj-lt"/>
              </a:rPr>
              <a:t>Rispose il tasso allo zebù:</a:t>
            </a:r>
          </a:p>
          <a:p>
            <a:pPr marL="0" indent="0" algn="ctr">
              <a:buNone/>
            </a:pPr>
            <a:r>
              <a:rPr lang="it-IT" sz="2400" i="1" dirty="0">
                <a:latin typeface="+mj-lt"/>
              </a:rPr>
              <a:t>“Sì, ma può esserlo di più!”.</a:t>
            </a:r>
          </a:p>
          <a:p>
            <a:pPr marL="0" indent="0">
              <a:buNone/>
            </a:pP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329304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9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Immagine 4" descr="Immagine che contiene interni&#10;&#10;Descrizione generata automaticamente">
            <a:extLst>
              <a:ext uri="{FF2B5EF4-FFF2-40B4-BE49-F238E27FC236}">
                <a16:creationId xmlns:a16="http://schemas.microsoft.com/office/drawing/2014/main" id="{747CB8B0-F63B-9049-AC3D-84FB1AA157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273" b="1457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ED7A492-B693-9744-A7D3-B9F1B26CC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dirty="0">
                <a:solidFill>
                  <a:srgbClr val="FFFFFF"/>
                </a:solidFill>
                <a:latin typeface="+mn-lt"/>
              </a:rPr>
              <a:t>ITALIA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797A92-A566-FE49-8482-8FC5950674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rgbClr val="FFFFFF"/>
                </a:solidFill>
              </a:rPr>
              <a:t>Sia per tutti lo </a:t>
            </a:r>
            <a:r>
              <a:rPr lang="en-US" sz="3200" dirty="0" err="1">
                <a:solidFill>
                  <a:srgbClr val="FFFFFF"/>
                </a:solidFill>
              </a:rPr>
              <a:t>Stivale</a:t>
            </a:r>
            <a:r>
              <a:rPr lang="en-US" sz="3200" dirty="0">
                <a:solidFill>
                  <a:srgbClr val="FFFFFF"/>
                </a:solidFill>
              </a:rPr>
              <a:t> un grande parco naturale!</a:t>
            </a:r>
          </a:p>
        </p:txBody>
      </p:sp>
    </p:spTree>
    <p:extLst>
      <p:ext uri="{BB962C8B-B14F-4D97-AF65-F5344CB8AC3E}">
        <p14:creationId xmlns:p14="http://schemas.microsoft.com/office/powerpoint/2010/main" val="176398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AAB8EDC3-1C0D-4505-A2C7-839A5161F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2069E294-3813-4588-9E9C-AEA08F9C4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Immagine 4" descr="Immagine che contiene erba, esterni, città&#10;&#10;Descrizione generata automaticamente">
            <a:extLst>
              <a:ext uri="{FF2B5EF4-FFF2-40B4-BE49-F238E27FC236}">
                <a16:creationId xmlns:a16="http://schemas.microsoft.com/office/drawing/2014/main" id="{84ACFC0F-FB28-9C4E-92EF-FEF5A777C5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1543" b="8816"/>
          <a:stretch/>
        </p:blipFill>
        <p:spPr>
          <a:xfrm>
            <a:off x="3" y="-7"/>
            <a:ext cx="12191997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80AB171-6847-4847-A187-CE7FD1D3B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344" y="508000"/>
            <a:ext cx="10515598" cy="1505618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FFFFFF"/>
                </a:solidFill>
                <a:latin typeface="+mn-lt"/>
              </a:rPr>
              <a:t>EMERGENZA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264F3F-2558-BB4F-AB92-E96760DD9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796" y="2408072"/>
            <a:ext cx="4646307" cy="42104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200" dirty="0">
                <a:solidFill>
                  <a:srgbClr val="FFFFFF"/>
                </a:solidFill>
              </a:rPr>
              <a:t>Danno ci danno,</a:t>
            </a:r>
          </a:p>
          <a:p>
            <a:pPr marL="0" indent="0">
              <a:buNone/>
            </a:pPr>
            <a:r>
              <a:rPr lang="it-IT" sz="3200" dirty="0">
                <a:solidFill>
                  <a:srgbClr val="FFFFFF"/>
                </a:solidFill>
              </a:rPr>
              <a:t>quelli che nulla fanno</a:t>
            </a:r>
          </a:p>
          <a:p>
            <a:pPr marL="0" indent="0">
              <a:buNone/>
            </a:pPr>
            <a:r>
              <a:rPr lang="it-IT" sz="3200" dirty="0">
                <a:solidFill>
                  <a:srgbClr val="FFFFFF"/>
                </a:solidFill>
              </a:rPr>
              <a:t>per tutelare l’ ambiente </a:t>
            </a:r>
          </a:p>
          <a:p>
            <a:pPr marL="0" indent="0">
              <a:buNone/>
            </a:pPr>
            <a:r>
              <a:rPr lang="it-IT" sz="3200" dirty="0">
                <a:solidFill>
                  <a:srgbClr val="FFFFFF"/>
                </a:solidFill>
              </a:rPr>
              <a:t>e salvare tanta gente!</a:t>
            </a:r>
          </a:p>
        </p:txBody>
      </p:sp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60E25B64-82E7-A141-957A-95AEE6CE13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27" r="15904" b="1"/>
          <a:stretch/>
        </p:blipFill>
        <p:spPr>
          <a:xfrm>
            <a:off x="6101338" y="2015168"/>
            <a:ext cx="5283866" cy="4210442"/>
          </a:xfrm>
          <a:custGeom>
            <a:avLst/>
            <a:gdLst/>
            <a:ahLst/>
            <a:cxnLst/>
            <a:rect l="l" t="t" r="r" b="b"/>
            <a:pathLst>
              <a:path w="5283866" h="4210442">
                <a:moveTo>
                  <a:pt x="839883" y="18"/>
                </a:moveTo>
                <a:cubicBezTo>
                  <a:pt x="851945" y="328"/>
                  <a:pt x="864423" y="4671"/>
                  <a:pt x="875727" y="6050"/>
                </a:cubicBezTo>
                <a:cubicBezTo>
                  <a:pt x="1125267" y="36932"/>
                  <a:pt x="1374804" y="70296"/>
                  <a:pt x="1624617" y="99799"/>
                </a:cubicBezTo>
                <a:cubicBezTo>
                  <a:pt x="1858164" y="127373"/>
                  <a:pt x="2093363" y="133714"/>
                  <a:pt x="2328012" y="148051"/>
                </a:cubicBezTo>
                <a:cubicBezTo>
                  <a:pt x="2612016" y="165424"/>
                  <a:pt x="2895470" y="189965"/>
                  <a:pt x="3177820" y="228566"/>
                </a:cubicBezTo>
                <a:cubicBezTo>
                  <a:pt x="3373866" y="255590"/>
                  <a:pt x="3571843" y="274338"/>
                  <a:pt x="3770646" y="252831"/>
                </a:cubicBezTo>
                <a:cubicBezTo>
                  <a:pt x="3780572" y="251727"/>
                  <a:pt x="3791878" y="248144"/>
                  <a:pt x="3800149" y="251727"/>
                </a:cubicBezTo>
                <a:cubicBezTo>
                  <a:pt x="3896658" y="291986"/>
                  <a:pt x="4001986" y="263033"/>
                  <a:pt x="4102076" y="288400"/>
                </a:cubicBezTo>
                <a:cubicBezTo>
                  <a:pt x="4076434" y="386286"/>
                  <a:pt x="3966416" y="378289"/>
                  <a:pt x="3904377" y="446120"/>
                </a:cubicBezTo>
                <a:cubicBezTo>
                  <a:pt x="4005570" y="473141"/>
                  <a:pt x="4096562" y="500439"/>
                  <a:pt x="4188933" y="520843"/>
                </a:cubicBezTo>
                <a:cubicBezTo>
                  <a:pt x="4286818" y="542350"/>
                  <a:pt x="4369813" y="600531"/>
                  <a:pt x="4465492" y="626449"/>
                </a:cubicBezTo>
                <a:cubicBezTo>
                  <a:pt x="4485897" y="631964"/>
                  <a:pt x="4510437" y="651264"/>
                  <a:pt x="4517606" y="670015"/>
                </a:cubicBezTo>
                <a:cubicBezTo>
                  <a:pt x="4540768" y="730677"/>
                  <a:pt x="5003171" y="900804"/>
                  <a:pt x="4948576" y="954847"/>
                </a:cubicBezTo>
                <a:cubicBezTo>
                  <a:pt x="4925966" y="977182"/>
                  <a:pt x="4896738" y="993174"/>
                  <a:pt x="4866132" y="1015233"/>
                </a:cubicBezTo>
                <a:cubicBezTo>
                  <a:pt x="4912180" y="1056869"/>
                  <a:pt x="4964017" y="1075067"/>
                  <a:pt x="5019164" y="1087474"/>
                </a:cubicBezTo>
                <a:cubicBezTo>
                  <a:pt x="5035708" y="1091335"/>
                  <a:pt x="5051977" y="1099055"/>
                  <a:pt x="5053630" y="1117806"/>
                </a:cubicBezTo>
                <a:cubicBezTo>
                  <a:pt x="5055284" y="1137382"/>
                  <a:pt x="5038464" y="1145101"/>
                  <a:pt x="5024404" y="1154202"/>
                </a:cubicBezTo>
                <a:cubicBezTo>
                  <a:pt x="5004826" y="1166885"/>
                  <a:pt x="4985800" y="1177916"/>
                  <a:pt x="4960984" y="1179569"/>
                </a:cubicBezTo>
                <a:cubicBezTo>
                  <a:pt x="4920176" y="1182051"/>
                  <a:pt x="4900600" y="1217344"/>
                  <a:pt x="4876887" y="1243814"/>
                </a:cubicBezTo>
                <a:cubicBezTo>
                  <a:pt x="4863652" y="1258705"/>
                  <a:pt x="4857034" y="1288759"/>
                  <a:pt x="4880195" y="1293998"/>
                </a:cubicBezTo>
                <a:cubicBezTo>
                  <a:pt x="4935892" y="1306682"/>
                  <a:pt x="4931480" y="1343355"/>
                  <a:pt x="4930104" y="1384991"/>
                </a:cubicBezTo>
                <a:cubicBezTo>
                  <a:pt x="4928173" y="1436553"/>
                  <a:pt x="4895360" y="1460265"/>
                  <a:pt x="4855103" y="1480119"/>
                </a:cubicBezTo>
                <a:cubicBezTo>
                  <a:pt x="4841316" y="1487011"/>
                  <a:pt x="4821740" y="1486735"/>
                  <a:pt x="4816500" y="1508242"/>
                </a:cubicBezTo>
                <a:cubicBezTo>
                  <a:pt x="4839110" y="1528648"/>
                  <a:pt x="4866684" y="1512103"/>
                  <a:pt x="4890949" y="1517893"/>
                </a:cubicBezTo>
                <a:cubicBezTo>
                  <a:pt x="4911077" y="1522581"/>
                  <a:pt x="4944441" y="1520100"/>
                  <a:pt x="4916868" y="1557599"/>
                </a:cubicBezTo>
                <a:cubicBezTo>
                  <a:pt x="4908870" y="1568352"/>
                  <a:pt x="4918245" y="1576625"/>
                  <a:pt x="4928448" y="1577453"/>
                </a:cubicBezTo>
                <a:cubicBezTo>
                  <a:pt x="5010066" y="1586000"/>
                  <a:pt x="4972566" y="1661827"/>
                  <a:pt x="4998760" y="1701809"/>
                </a:cubicBezTo>
                <a:cubicBezTo>
                  <a:pt x="5005928" y="1712836"/>
                  <a:pt x="4998208" y="1731862"/>
                  <a:pt x="4986903" y="1736550"/>
                </a:cubicBezTo>
                <a:cubicBezTo>
                  <a:pt x="4914660" y="1767432"/>
                  <a:pt x="4904735" y="1841053"/>
                  <a:pt x="4869716" y="1904472"/>
                </a:cubicBezTo>
                <a:cubicBezTo>
                  <a:pt x="4907768" y="1929562"/>
                  <a:pt x="4953264" y="1935077"/>
                  <a:pt x="4994348" y="1951346"/>
                </a:cubicBezTo>
                <a:cubicBezTo>
                  <a:pt x="5037087" y="1968441"/>
                  <a:pt x="5037087" y="1981125"/>
                  <a:pt x="5001792" y="2030756"/>
                </a:cubicBezTo>
                <a:cubicBezTo>
                  <a:pt x="5093611" y="2041511"/>
                  <a:pt x="5093611" y="2041511"/>
                  <a:pt x="5065212" y="2119543"/>
                </a:cubicBezTo>
                <a:cubicBezTo>
                  <a:pt x="5142142" y="2126712"/>
                  <a:pt x="5192876" y="2163660"/>
                  <a:pt x="5204732" y="2244450"/>
                </a:cubicBezTo>
                <a:cubicBezTo>
                  <a:pt x="5210523" y="2283604"/>
                  <a:pt x="5245265" y="2302077"/>
                  <a:pt x="5283866" y="2328272"/>
                </a:cubicBezTo>
                <a:cubicBezTo>
                  <a:pt x="5235890" y="2353641"/>
                  <a:pt x="5203354" y="2406580"/>
                  <a:pt x="5147380" y="2350606"/>
                </a:cubicBezTo>
                <a:cubicBezTo>
                  <a:pt x="5126976" y="2330203"/>
                  <a:pt x="5128904" y="2356121"/>
                  <a:pt x="5126148" y="2363566"/>
                </a:cubicBezTo>
                <a:cubicBezTo>
                  <a:pt x="5119532" y="2381764"/>
                  <a:pt x="5133316" y="2393897"/>
                  <a:pt x="5142417" y="2407682"/>
                </a:cubicBezTo>
                <a:cubicBezTo>
                  <a:pt x="5151240" y="2421470"/>
                  <a:pt x="5161718" y="2436083"/>
                  <a:pt x="5164200" y="2451526"/>
                </a:cubicBezTo>
                <a:cubicBezTo>
                  <a:pt x="5165852" y="2462279"/>
                  <a:pt x="5157858" y="2477994"/>
                  <a:pt x="5149034" y="2485992"/>
                </a:cubicBezTo>
                <a:cubicBezTo>
                  <a:pt x="5102710" y="2528178"/>
                  <a:pt x="5130284" y="2623031"/>
                  <a:pt x="5042601" y="2635164"/>
                </a:cubicBezTo>
                <a:cubicBezTo>
                  <a:pt x="5003171" y="2640677"/>
                  <a:pt x="4984146" y="2675420"/>
                  <a:pt x="4955194" y="2694445"/>
                </a:cubicBezTo>
                <a:cubicBezTo>
                  <a:pt x="4854552" y="2760897"/>
                  <a:pt x="4787272" y="2846375"/>
                  <a:pt x="4756116" y="2963836"/>
                </a:cubicBezTo>
                <a:cubicBezTo>
                  <a:pt x="4747568" y="2996372"/>
                  <a:pt x="4714754" y="3022569"/>
                  <a:pt x="4693523" y="3051244"/>
                </a:cubicBezTo>
                <a:cubicBezTo>
                  <a:pt x="4703726" y="3072199"/>
                  <a:pt x="4759424" y="3026979"/>
                  <a:pt x="4739848" y="3082125"/>
                </a:cubicBezTo>
                <a:cubicBezTo>
                  <a:pt x="4724958" y="3123486"/>
                  <a:pt x="4686906" y="3149129"/>
                  <a:pt x="4651060" y="3173670"/>
                </a:cubicBezTo>
                <a:cubicBezTo>
                  <a:pt x="4610252" y="3201518"/>
                  <a:pt x="4565032" y="3223852"/>
                  <a:pt x="4546556" y="3275413"/>
                </a:cubicBezTo>
                <a:cubicBezTo>
                  <a:pt x="4542697" y="3286444"/>
                  <a:pt x="4530288" y="3298024"/>
                  <a:pt x="4519261" y="3302437"/>
                </a:cubicBezTo>
                <a:cubicBezTo>
                  <a:pt x="3944081" y="4209875"/>
                  <a:pt x="2528194" y="4215939"/>
                  <a:pt x="2364961" y="4209597"/>
                </a:cubicBezTo>
                <a:cubicBezTo>
                  <a:pt x="2167260" y="4201602"/>
                  <a:pt x="1980313" y="4145627"/>
                  <a:pt x="1796951" y="4075867"/>
                </a:cubicBezTo>
                <a:cubicBezTo>
                  <a:pt x="1719469" y="4046365"/>
                  <a:pt x="1647505" y="4004453"/>
                  <a:pt x="1572227" y="3971917"/>
                </a:cubicBezTo>
                <a:cubicBezTo>
                  <a:pt x="1468277" y="3926971"/>
                  <a:pt x="1388040" y="3841219"/>
                  <a:pt x="1284364" y="3805097"/>
                </a:cubicBezTo>
                <a:cubicBezTo>
                  <a:pt x="1177655" y="3767873"/>
                  <a:pt x="1086388" y="3699767"/>
                  <a:pt x="976645" y="3670815"/>
                </a:cubicBezTo>
                <a:cubicBezTo>
                  <a:pt x="918742" y="3655375"/>
                  <a:pt x="862768" y="3627527"/>
                  <a:pt x="871866" y="3547839"/>
                </a:cubicBezTo>
                <a:cubicBezTo>
                  <a:pt x="874349" y="3525228"/>
                  <a:pt x="859184" y="3506755"/>
                  <a:pt x="835195" y="3513373"/>
                </a:cubicBezTo>
                <a:cubicBezTo>
                  <a:pt x="789424" y="3525780"/>
                  <a:pt x="768744" y="3492967"/>
                  <a:pt x="743375" y="3468427"/>
                </a:cubicBezTo>
                <a:cubicBezTo>
                  <a:pt x="698156" y="3424863"/>
                  <a:pt x="655142" y="3378540"/>
                  <a:pt x="583175" y="3371370"/>
                </a:cubicBezTo>
                <a:cubicBezTo>
                  <a:pt x="596961" y="3337178"/>
                  <a:pt x="620399" y="3342142"/>
                  <a:pt x="641906" y="3349311"/>
                </a:cubicBezTo>
                <a:cubicBezTo>
                  <a:pt x="698432" y="3368062"/>
                  <a:pt x="754405" y="3389293"/>
                  <a:pt x="810930" y="3408042"/>
                </a:cubicBezTo>
                <a:cubicBezTo>
                  <a:pt x="847878" y="3420175"/>
                  <a:pt x="884551" y="3437271"/>
                  <a:pt x="933908" y="3423758"/>
                </a:cubicBezTo>
                <a:cubicBezTo>
                  <a:pt x="891445" y="3354826"/>
                  <a:pt x="819202" y="3342418"/>
                  <a:pt x="760747" y="3321187"/>
                </a:cubicBezTo>
                <a:cubicBezTo>
                  <a:pt x="687678" y="3294441"/>
                  <a:pt x="644664" y="3243980"/>
                  <a:pt x="593101" y="3187731"/>
                </a:cubicBezTo>
                <a:cubicBezTo>
                  <a:pt x="646869" y="3174220"/>
                  <a:pt x="680233" y="3215581"/>
                  <a:pt x="722419" y="3213374"/>
                </a:cubicBezTo>
                <a:cubicBezTo>
                  <a:pt x="724627" y="3206207"/>
                  <a:pt x="728486" y="3195729"/>
                  <a:pt x="727934" y="3195451"/>
                </a:cubicBezTo>
                <a:cubicBezTo>
                  <a:pt x="659002" y="3164570"/>
                  <a:pt x="626741" y="3106666"/>
                  <a:pt x="615987" y="3036630"/>
                </a:cubicBezTo>
                <a:cubicBezTo>
                  <a:pt x="610473" y="3000510"/>
                  <a:pt x="585381" y="2989205"/>
                  <a:pt x="560564" y="2972660"/>
                </a:cubicBezTo>
                <a:cubicBezTo>
                  <a:pt x="473984" y="2913930"/>
                  <a:pt x="382441" y="2860713"/>
                  <a:pt x="311302" y="2779924"/>
                </a:cubicBezTo>
                <a:cubicBezTo>
                  <a:pt x="393471" y="2790677"/>
                  <a:pt x="459371" y="2843341"/>
                  <a:pt x="547882" y="2865952"/>
                </a:cubicBezTo>
                <a:cubicBezTo>
                  <a:pt x="477570" y="2777166"/>
                  <a:pt x="386577" y="2732222"/>
                  <a:pt x="303582" y="2678453"/>
                </a:cubicBezTo>
                <a:cubicBezTo>
                  <a:pt x="265806" y="2653913"/>
                  <a:pt x="230790" y="2622479"/>
                  <a:pt x="185016" y="2609244"/>
                </a:cubicBezTo>
                <a:cubicBezTo>
                  <a:pt x="168748" y="2604556"/>
                  <a:pt x="142002" y="2594630"/>
                  <a:pt x="154963" y="2568435"/>
                </a:cubicBezTo>
                <a:cubicBezTo>
                  <a:pt x="165990" y="2546654"/>
                  <a:pt x="187773" y="2553269"/>
                  <a:pt x="207627" y="2559612"/>
                </a:cubicBezTo>
                <a:cubicBezTo>
                  <a:pt x="255328" y="2575330"/>
                  <a:pt x="304685" y="2575604"/>
                  <a:pt x="369207" y="2575330"/>
                </a:cubicBezTo>
                <a:cubicBezTo>
                  <a:pt x="315163" y="2503363"/>
                  <a:pt x="216174" y="2524871"/>
                  <a:pt x="169852" y="2449319"/>
                </a:cubicBezTo>
                <a:cubicBezTo>
                  <a:pt x="227755" y="2436083"/>
                  <a:pt x="272424" y="2463381"/>
                  <a:pt x="319299" y="2468619"/>
                </a:cubicBezTo>
                <a:cubicBezTo>
                  <a:pt x="361761" y="2473307"/>
                  <a:pt x="372239" y="2460624"/>
                  <a:pt x="362313" y="2418988"/>
                </a:cubicBezTo>
                <a:cubicBezTo>
                  <a:pt x="346873" y="2354190"/>
                  <a:pt x="370034" y="2321102"/>
                  <a:pt x="431798" y="2338750"/>
                </a:cubicBezTo>
                <a:cubicBezTo>
                  <a:pt x="489149" y="2355293"/>
                  <a:pt x="495215" y="2331030"/>
                  <a:pt x="479775" y="2294082"/>
                </a:cubicBezTo>
                <a:cubicBezTo>
                  <a:pt x="457716" y="2240315"/>
                  <a:pt x="482807" y="2198678"/>
                  <a:pt x="499903" y="2153458"/>
                </a:cubicBezTo>
                <a:cubicBezTo>
                  <a:pt x="526099" y="2084525"/>
                  <a:pt x="515069" y="2050885"/>
                  <a:pt x="458544" y="1999599"/>
                </a:cubicBezTo>
                <a:cubicBezTo>
                  <a:pt x="426835" y="1970921"/>
                  <a:pt x="392645" y="1946658"/>
                  <a:pt x="346596" y="1921843"/>
                </a:cubicBezTo>
                <a:cubicBezTo>
                  <a:pt x="452753" y="1908331"/>
                  <a:pt x="341358" y="1862836"/>
                  <a:pt x="378857" y="1834435"/>
                </a:cubicBezTo>
                <a:cubicBezTo>
                  <a:pt x="453856" y="1822854"/>
                  <a:pt x="515069" y="1913294"/>
                  <a:pt x="617091" y="1887376"/>
                </a:cubicBezTo>
                <a:cubicBezTo>
                  <a:pt x="491080" y="1809066"/>
                  <a:pt x="351835" y="1783423"/>
                  <a:pt x="260568" y="1679198"/>
                </a:cubicBezTo>
                <a:cubicBezTo>
                  <a:pt x="281523" y="1655484"/>
                  <a:pt x="302479" y="1677543"/>
                  <a:pt x="320402" y="1668720"/>
                </a:cubicBezTo>
                <a:cubicBezTo>
                  <a:pt x="319850" y="1663205"/>
                  <a:pt x="321230" y="1654932"/>
                  <a:pt x="317920" y="1652452"/>
                </a:cubicBezTo>
                <a:cubicBezTo>
                  <a:pt x="249815" y="1595650"/>
                  <a:pt x="248711" y="1594273"/>
                  <a:pt x="321779" y="1552359"/>
                </a:cubicBezTo>
                <a:cubicBezTo>
                  <a:pt x="347424" y="1537746"/>
                  <a:pt x="345218" y="1524786"/>
                  <a:pt x="331707" y="1506313"/>
                </a:cubicBezTo>
                <a:cubicBezTo>
                  <a:pt x="322055" y="1493353"/>
                  <a:pt x="310475" y="1481772"/>
                  <a:pt x="315990" y="1453371"/>
                </a:cubicBezTo>
                <a:cubicBezTo>
                  <a:pt x="355971" y="1489769"/>
                  <a:pt x="549259" y="1477912"/>
                  <a:pt x="583450" y="1474052"/>
                </a:cubicBezTo>
                <a:cubicBezTo>
                  <a:pt x="621777" y="1469917"/>
                  <a:pt x="659553" y="1452269"/>
                  <a:pt x="699809" y="1461919"/>
                </a:cubicBezTo>
                <a:cubicBezTo>
                  <a:pt x="732070" y="1469641"/>
                  <a:pt x="881516" y="1544364"/>
                  <a:pt x="902750" y="1458612"/>
                </a:cubicBezTo>
                <a:cubicBezTo>
                  <a:pt x="903853" y="1454475"/>
                  <a:pt x="964237" y="1464127"/>
                  <a:pt x="996774" y="1468814"/>
                </a:cubicBezTo>
                <a:cubicBezTo>
                  <a:pt x="1025451" y="1472674"/>
                  <a:pt x="1057712" y="1489769"/>
                  <a:pt x="1077012" y="1455578"/>
                </a:cubicBezTo>
                <a:cubicBezTo>
                  <a:pt x="1088317" y="1435450"/>
                  <a:pt x="1041719" y="1396571"/>
                  <a:pt x="1000083" y="1393262"/>
                </a:cubicBezTo>
                <a:cubicBezTo>
                  <a:pt x="963961" y="1390229"/>
                  <a:pt x="926186" y="1385817"/>
                  <a:pt x="891720" y="1394089"/>
                </a:cubicBezTo>
                <a:cubicBezTo>
                  <a:pt x="849258" y="1404017"/>
                  <a:pt x="826372" y="1388024"/>
                  <a:pt x="814515" y="1353557"/>
                </a:cubicBezTo>
                <a:cubicBezTo>
                  <a:pt x="801280" y="1315506"/>
                  <a:pt x="775911" y="1297858"/>
                  <a:pt x="740895" y="1280211"/>
                </a:cubicBezTo>
                <a:cubicBezTo>
                  <a:pt x="655967" y="1237474"/>
                  <a:pt x="574352" y="1188118"/>
                  <a:pt x="481154" y="1163301"/>
                </a:cubicBezTo>
                <a:cubicBezTo>
                  <a:pt x="462679" y="1158337"/>
                  <a:pt x="442276" y="1151719"/>
                  <a:pt x="433728" y="1118909"/>
                </a:cubicBezTo>
                <a:cubicBezTo>
                  <a:pt x="686023" y="1167987"/>
                  <a:pt x="915984" y="1295929"/>
                  <a:pt x="1176276" y="1288484"/>
                </a:cubicBezTo>
                <a:cubicBezTo>
                  <a:pt x="1105137" y="1247950"/>
                  <a:pt x="1022694" y="1245745"/>
                  <a:pt x="946867" y="1217344"/>
                </a:cubicBezTo>
                <a:cubicBezTo>
                  <a:pt x="1000635" y="1196113"/>
                  <a:pt x="1051094" y="1218172"/>
                  <a:pt x="1102104" y="1230304"/>
                </a:cubicBezTo>
                <a:cubicBezTo>
                  <a:pt x="1144843" y="1240230"/>
                  <a:pt x="1183446" y="1241885"/>
                  <a:pt x="1188133" y="1182603"/>
                </a:cubicBezTo>
                <a:cubicBezTo>
                  <a:pt x="1186478" y="1178742"/>
                  <a:pt x="1186754" y="1173780"/>
                  <a:pt x="1187030" y="1169092"/>
                </a:cubicBezTo>
                <a:cubicBezTo>
                  <a:pt x="1172690" y="1144552"/>
                  <a:pt x="1150358" y="1131868"/>
                  <a:pt x="1123887" y="1124698"/>
                </a:cubicBezTo>
                <a:cubicBezTo>
                  <a:pt x="1107894" y="1120286"/>
                  <a:pt x="1086663" y="1113668"/>
                  <a:pt x="1086938" y="1096023"/>
                </a:cubicBezTo>
                <a:cubicBezTo>
                  <a:pt x="1087765" y="1030674"/>
                  <a:pt x="1036756" y="1011647"/>
                  <a:pt x="985744" y="992622"/>
                </a:cubicBezTo>
                <a:cubicBezTo>
                  <a:pt x="1014145" y="960086"/>
                  <a:pt x="1036479" y="984074"/>
                  <a:pt x="1057987" y="981594"/>
                </a:cubicBezTo>
                <a:cubicBezTo>
                  <a:pt x="1072049" y="979939"/>
                  <a:pt x="1084733" y="976906"/>
                  <a:pt x="1084733" y="960086"/>
                </a:cubicBezTo>
                <a:cubicBezTo>
                  <a:pt x="1085008" y="946023"/>
                  <a:pt x="1078390" y="930030"/>
                  <a:pt x="1064605" y="929756"/>
                </a:cubicBezTo>
                <a:cubicBezTo>
                  <a:pt x="978300" y="927273"/>
                  <a:pt x="930599" y="836833"/>
                  <a:pt x="840985" y="836558"/>
                </a:cubicBezTo>
                <a:cubicBezTo>
                  <a:pt x="787493" y="836558"/>
                  <a:pt x="868834" y="785547"/>
                  <a:pt x="823615" y="764315"/>
                </a:cubicBezTo>
                <a:cubicBezTo>
                  <a:pt x="813687" y="759628"/>
                  <a:pt x="849533" y="752460"/>
                  <a:pt x="865526" y="753562"/>
                </a:cubicBezTo>
                <a:cubicBezTo>
                  <a:pt x="881242" y="754665"/>
                  <a:pt x="895304" y="768175"/>
                  <a:pt x="914331" y="758525"/>
                </a:cubicBezTo>
                <a:cubicBezTo>
                  <a:pt x="924808" y="724059"/>
                  <a:pt x="897787" y="711375"/>
                  <a:pt x="875452" y="701724"/>
                </a:cubicBezTo>
                <a:cubicBezTo>
                  <a:pt x="823889" y="679390"/>
                  <a:pt x="773706" y="652369"/>
                  <a:pt x="717181" y="644371"/>
                </a:cubicBezTo>
                <a:cubicBezTo>
                  <a:pt x="697053" y="641614"/>
                  <a:pt x="746133" y="604666"/>
                  <a:pt x="755783" y="591707"/>
                </a:cubicBezTo>
                <a:cubicBezTo>
                  <a:pt x="528304" y="455496"/>
                  <a:pt x="254778" y="462388"/>
                  <a:pt x="0" y="352370"/>
                </a:cubicBezTo>
                <a:cubicBezTo>
                  <a:pt x="56250" y="330864"/>
                  <a:pt x="97610" y="346580"/>
                  <a:pt x="135937" y="349889"/>
                </a:cubicBezTo>
                <a:cubicBezTo>
                  <a:pt x="231615" y="358160"/>
                  <a:pt x="326193" y="375256"/>
                  <a:pt x="421595" y="385458"/>
                </a:cubicBezTo>
                <a:cubicBezTo>
                  <a:pt x="468469" y="390421"/>
                  <a:pt x="512035" y="409172"/>
                  <a:pt x="564424" y="379393"/>
                </a:cubicBezTo>
                <a:cubicBezTo>
                  <a:pt x="599443" y="359540"/>
                  <a:pt x="655418" y="381046"/>
                  <a:pt x="698432" y="398694"/>
                </a:cubicBezTo>
                <a:cubicBezTo>
                  <a:pt x="734000" y="413307"/>
                  <a:pt x="767916" y="417167"/>
                  <a:pt x="815067" y="398694"/>
                </a:cubicBezTo>
                <a:cubicBezTo>
                  <a:pt x="772328" y="387389"/>
                  <a:pt x="739515" y="377463"/>
                  <a:pt x="705876" y="370568"/>
                </a:cubicBezTo>
                <a:cubicBezTo>
                  <a:pt x="679130" y="365055"/>
                  <a:pt x="742825" y="342719"/>
                  <a:pt x="775360" y="345477"/>
                </a:cubicBezTo>
                <a:cubicBezTo>
                  <a:pt x="820857" y="349337"/>
                  <a:pt x="795214" y="335000"/>
                  <a:pt x="787493" y="315146"/>
                </a:cubicBezTo>
                <a:cubicBezTo>
                  <a:pt x="779221" y="293915"/>
                  <a:pt x="803761" y="287298"/>
                  <a:pt x="819202" y="291709"/>
                </a:cubicBezTo>
                <a:cubicBezTo>
                  <a:pt x="878484" y="309081"/>
                  <a:pt x="937491" y="278474"/>
                  <a:pt x="998705" y="303291"/>
                </a:cubicBezTo>
                <a:cubicBezTo>
                  <a:pt x="983263" y="242077"/>
                  <a:pt x="949899" y="215331"/>
                  <a:pt x="880139" y="206783"/>
                </a:cubicBezTo>
                <a:cubicBezTo>
                  <a:pt x="853944" y="203475"/>
                  <a:pt x="826647" y="208438"/>
                  <a:pt x="804037" y="190790"/>
                </a:cubicBezTo>
                <a:cubicBezTo>
                  <a:pt x="791076" y="180590"/>
                  <a:pt x="776463" y="168457"/>
                  <a:pt x="786666" y="149707"/>
                </a:cubicBezTo>
                <a:cubicBezTo>
                  <a:pt x="793834" y="136471"/>
                  <a:pt x="809276" y="136471"/>
                  <a:pt x="821960" y="140884"/>
                </a:cubicBezTo>
                <a:cubicBezTo>
                  <a:pt x="878761" y="160461"/>
                  <a:pt x="938043" y="167630"/>
                  <a:pt x="997325" y="174800"/>
                </a:cubicBezTo>
                <a:cubicBezTo>
                  <a:pt x="1006426" y="175902"/>
                  <a:pt x="1016626" y="179487"/>
                  <a:pt x="1026829" y="161287"/>
                </a:cubicBezTo>
                <a:cubicBezTo>
                  <a:pt x="915984" y="131783"/>
                  <a:pt x="810655" y="89872"/>
                  <a:pt x="696777" y="73604"/>
                </a:cubicBezTo>
                <a:cubicBezTo>
                  <a:pt x="698432" y="65884"/>
                  <a:pt x="700086" y="58164"/>
                  <a:pt x="701741" y="50444"/>
                </a:cubicBezTo>
                <a:cubicBezTo>
                  <a:pt x="790801" y="61471"/>
                  <a:pt x="879864" y="72501"/>
                  <a:pt x="992362" y="86289"/>
                </a:cubicBezTo>
                <a:cubicBezTo>
                  <a:pt x="923153" y="42446"/>
                  <a:pt x="857805" y="57060"/>
                  <a:pt x="806519" y="18183"/>
                </a:cubicBezTo>
                <a:cubicBezTo>
                  <a:pt x="816170" y="3431"/>
                  <a:pt x="827820" y="-292"/>
                  <a:pt x="839883" y="18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04236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9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9">
            <a:extLst>
              <a:ext uri="{FF2B5EF4-FFF2-40B4-BE49-F238E27FC236}">
                <a16:creationId xmlns:a16="http://schemas.microsoft.com/office/drawing/2014/main" id="{9427AF5F-9A0E-42B7-A252-FD64C9885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EF75926-078D-C84B-91FA-0490AB5C0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9599"/>
            <a:ext cx="10308771" cy="1582057"/>
          </a:xfrm>
        </p:spPr>
        <p:txBody>
          <a:bodyPr>
            <a:normAutofit/>
          </a:bodyPr>
          <a:lstStyle/>
          <a:p>
            <a:pPr algn="ctr"/>
            <a:r>
              <a:rPr lang="it-IT" sz="48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NATURA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FD7A87E-40A3-3842-B303-1888DCC4C5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65829"/>
            <a:ext cx="10515600" cy="37632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3600" b="1" dirty="0">
                <a:solidFill>
                  <a:srgbClr val="002060"/>
                </a:solidFill>
              </a:rPr>
              <a:t>Si sa che la Natura, </a:t>
            </a:r>
          </a:p>
          <a:p>
            <a:pPr marL="0" indent="0" algn="ctr">
              <a:buNone/>
            </a:pPr>
            <a:r>
              <a:rPr lang="it-IT" sz="3600" b="1" dirty="0">
                <a:solidFill>
                  <a:srgbClr val="002060"/>
                </a:solidFill>
              </a:rPr>
              <a:t>per propria sua natura, </a:t>
            </a:r>
          </a:p>
          <a:p>
            <a:pPr marL="0" indent="0" algn="ctr">
              <a:buNone/>
            </a:pPr>
            <a:r>
              <a:rPr lang="it-IT" sz="3600" b="1" dirty="0">
                <a:solidFill>
                  <a:srgbClr val="002060"/>
                </a:solidFill>
              </a:rPr>
              <a:t>rima sempre con cultura…</a:t>
            </a:r>
          </a:p>
        </p:txBody>
      </p:sp>
    </p:spTree>
    <p:extLst>
      <p:ext uri="{BB962C8B-B14F-4D97-AF65-F5344CB8AC3E}">
        <p14:creationId xmlns:p14="http://schemas.microsoft.com/office/powerpoint/2010/main" val="1848585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Immagine 4" descr="Immagine che contiene vicino&#10;&#10;Descrizione generata automaticamente">
            <a:extLst>
              <a:ext uri="{FF2B5EF4-FFF2-40B4-BE49-F238E27FC236}">
                <a16:creationId xmlns:a16="http://schemas.microsoft.com/office/drawing/2014/main" id="{EF33AB71-8B6C-4741-AD9E-C4620C7ABC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922" b="15154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5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5776954-80AC-674F-A970-BDFF81117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it-IT" sz="4000" b="1" dirty="0">
                <a:latin typeface="+mn-lt"/>
              </a:rPr>
              <a:t>TERRA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0CDB2E-3C40-224C-A739-30A661AA4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/>
              <a:t>Terraferma: Terra, ferma!</a:t>
            </a:r>
          </a:p>
          <a:p>
            <a:pPr marL="0" indent="0">
              <a:buNone/>
            </a:pPr>
            <a:r>
              <a:rPr lang="it-IT" sz="2400" dirty="0"/>
              <a:t>Non si può più sostenere </a:t>
            </a:r>
          </a:p>
          <a:p>
            <a:pPr marL="0" indent="0">
              <a:buNone/>
            </a:pPr>
            <a:r>
              <a:rPr lang="it-IT" sz="2400" dirty="0"/>
              <a:t>lo sfruttamento senza sapere</a:t>
            </a:r>
          </a:p>
          <a:p>
            <a:pPr marL="0" indent="0">
              <a:buNone/>
            </a:pPr>
            <a:r>
              <a:rPr lang="it-IT" sz="2400" dirty="0"/>
              <a:t>che il mondo che sarà</a:t>
            </a:r>
          </a:p>
          <a:p>
            <a:pPr marL="0" indent="0">
              <a:buNone/>
            </a:pPr>
            <a:r>
              <a:rPr lang="it-IT" sz="2400" dirty="0"/>
              <a:t>sarà peggiore per chi verrà!</a:t>
            </a:r>
          </a:p>
          <a:p>
            <a:pPr marL="0" indent="0">
              <a:buNone/>
            </a:pP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082223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A692CE1-A513-7340-B923-5CCB441D61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089" b="11224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23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3AD8B3F-E80C-A546-9288-C5AC1AF11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it-IT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ECOLOGIA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DF684B-7F54-2048-8985-D0E714FA6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/>
              <a:t>Ecologia è filosofia:</a:t>
            </a:r>
          </a:p>
          <a:p>
            <a:pPr marL="0" indent="0">
              <a:buNone/>
            </a:pPr>
            <a:r>
              <a:rPr lang="it-IT" sz="2400" dirty="0"/>
              <a:t>s’ama questa terra e la si apprezza via via…</a:t>
            </a:r>
          </a:p>
          <a:p>
            <a:pPr marL="0" indent="0">
              <a:buNone/>
            </a:pP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593303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31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Segnaposto contenuto 4" descr="Immagine che contiene persona, albero, esterni, frutta&#10;&#10;Descrizione generata automaticamente">
            <a:extLst>
              <a:ext uri="{FF2B5EF4-FFF2-40B4-BE49-F238E27FC236}">
                <a16:creationId xmlns:a16="http://schemas.microsoft.com/office/drawing/2014/main" id="{26233D0F-C2B7-854B-B7B8-46B656F71C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alphaModFix amt="50000"/>
          </a:blip>
          <a:srcRect l="4913" r="1" b="1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495D6350-C15F-EB4C-8FF1-84BBF5766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3"/>
            <a:ext cx="9144000" cy="306324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 dirty="0">
                <a:solidFill>
                  <a:srgbClr val="FFFFFF"/>
                </a:solidFill>
              </a:rPr>
              <a:t>AMBIENTE</a:t>
            </a:r>
          </a:p>
        </p:txBody>
      </p:sp>
      <p:sp>
        <p:nvSpPr>
          <p:cNvPr id="42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5593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143</Words>
  <Application>Microsoft Office PowerPoint</Application>
  <PresentationFormat>Widescreen</PresentationFormat>
  <Paragraphs>30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di Office</vt:lpstr>
      <vt:lpstr>ACQUA</vt:lpstr>
      <vt:lpstr>MARE</vt:lpstr>
      <vt:lpstr>BIODIVERSITÀ</vt:lpstr>
      <vt:lpstr>ITALIA</vt:lpstr>
      <vt:lpstr>EMERGENZA</vt:lpstr>
      <vt:lpstr>NATURA</vt:lpstr>
      <vt:lpstr>TERRA</vt:lpstr>
      <vt:lpstr>ECOLOGIA</vt:lpstr>
      <vt:lpstr>AMBIENTE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ACQUA</dc:title>
  <dc:creator>MSofficepro4385</dc:creator>
  <cp:lastModifiedBy>lenovo</cp:lastModifiedBy>
  <cp:revision>11</cp:revision>
  <dcterms:created xsi:type="dcterms:W3CDTF">2021-06-05T06:26:55Z</dcterms:created>
  <dcterms:modified xsi:type="dcterms:W3CDTF">2021-06-05T11:11:45Z</dcterms:modified>
</cp:coreProperties>
</file>