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7"/>
  </p:normalViewPr>
  <p:slideViewPr>
    <p:cSldViewPr snapToGrid="0" snapToObjects="1">
      <p:cViewPr varScale="1">
        <p:scale>
          <a:sx n="48" d="100"/>
          <a:sy n="48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A43F6-DD4E-194B-B349-41CC3CB6D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A963B4-CF50-804E-88F8-63C43677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193E0A-0535-3F4B-B14C-349A53AB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DF93E6-6C39-DA4D-B62A-7DFDF0AB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1D3186-5537-3C48-B2AA-5E9859A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2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9402E2-08FD-824E-984B-3AE560DF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97BC77-3417-1240-9567-E8CBC6E4E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F6B66-0037-8F42-A364-90B09612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C22ADE-2AB9-1F48-B6C6-010CB2D8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7E334D-F824-0648-B942-B045C1E8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63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9799F1-CA81-9942-B695-00A254050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88DE35-562A-784F-89DF-F93213CC9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B6DB7E-F07A-884E-B440-97DAA815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55B081-E9FF-964D-BB48-D39A016A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C52BF-7EE6-684A-AD1B-2D12323A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19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CEDE3-E74F-A04E-90BE-801139E8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161FA-F1F6-B34B-92A6-F8BCABDA3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668B96-67C5-B245-8DE6-50CEEE52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C3A490-E123-4444-B42B-B138BFBA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692A2D-D493-9F4D-9312-E2A2537E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97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AB904-67F2-2548-AC42-08394B01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61A78F-FB27-3E47-B0B9-066F7423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40337-8F56-D64B-8994-CB494007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81408D-F985-9F40-9888-F0E9207D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D9ACED-EB08-974A-90E7-6391E02A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67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C0899-169D-FC4C-88D6-E1C2B4B0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596D9-5E5D-DA4A-9E1E-D8501DAC3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C20837-9F72-2F4A-9AE1-0EE90AFF1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534361-2CDB-7947-AF42-7C683AAE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0D0511-C08D-9F4D-A2EF-B2A78EA0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1D08E4-4B48-4347-A329-DC794744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371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1FBB5-DA37-4B41-8CDF-673A148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D99563-D22E-EB4F-ACFD-262AF4867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7086F7-D8E7-DE41-B25F-5EB7716F7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9335B0-9266-3C42-8F84-E968B2DA9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2AB2B8-6950-CA4A-88E9-464D1C038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E3DFE8-5F9C-614A-992C-FD6E29AB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3FB039-FB57-9545-AEB7-6EE6C15B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E5506C-DA54-3C44-B35B-A3C47D5B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801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5CAFD-BD11-4C45-A878-93D69F28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6F5EBC-E4CB-F440-8F1A-6237C1B9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B3511A-9D10-ED4D-A73C-521F3CE6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87F489-FF7E-B947-B48B-74D0156E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8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ADF4D8-B49C-EA4F-AF7C-6E580E92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9E2985-A55D-8240-BB7E-6525FC00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39B354-0316-FC4E-AF33-F55B443F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51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3972E-4E7C-DE4B-A183-E6D0CF94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041173-E0BB-E64C-B4C6-79F69FC0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F3CAE0-9EB7-124C-9EC2-75DA612F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773CE0-3D8E-E84F-8ADA-22CE42A6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AC780-07A0-D54A-BC38-3DB8BD00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5499AD-632E-F149-BAE1-1265930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1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A1AD2-E410-434E-AF1B-4B0BD2A8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F56E2D-9909-2547-99A1-E3A941FA5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8BE00D-4BB4-6A4D-904B-BF671339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A9C6C-DC95-2C48-8C31-8862A629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EC8B30-4B31-174C-9EA3-81E29682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D42204-1D1B-7F47-8D85-18CD4E9E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894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881454-F279-4C46-9EE3-6A5B0DE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D672A0-DDBA-BE42-A1F7-BD4B1E5E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F9F2ED-236D-9B44-A5A8-E064E282C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4A2E-36E9-2942-BC1E-E47270B22679}" type="datetimeFigureOut">
              <a:rPr lang="it-IT" smtClean="0"/>
              <a:t>05/06/2021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C82A99-11C2-D841-BFE1-32098138B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67B44-5C36-B146-9EE6-D319A2611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D76B-AFF7-B64A-BC9E-8B6203AAC34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832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acqua, vetro&#10;&#10;Descrizione generata automaticamente">
            <a:extLst>
              <a:ext uri="{FF2B5EF4-FFF2-40B4-BE49-F238E27FC236}">
                <a16:creationId xmlns:a16="http://schemas.microsoft.com/office/drawing/2014/main" id="{99A63BE4-B6EF-0546-B256-A9FC514DA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C155AE-C6A1-0841-8328-060E4B93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5DEFD-2656-4440-A87F-20178F09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496457"/>
            <a:ext cx="9792471" cy="363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FFFF"/>
                </a:solidFill>
              </a:rPr>
              <a:t>Siamo il pianeta blu, lo resteremo se ci aiuti tu!</a:t>
            </a:r>
          </a:p>
          <a:p>
            <a:pPr marL="0" indent="0">
              <a:buNone/>
            </a:pPr>
            <a:endParaRPr 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0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1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56A06E-5C6C-B245-B4DC-5768D5A0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MARE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D6BCF1-8E87-B548-9BE5-929F8934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624330"/>
            <a:ext cx="3976496" cy="15216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ea typeface="+mn-ea"/>
                <a:cs typeface="+mn-cs"/>
              </a:rPr>
              <a:t>Calmo o agitato, purché non sia inquinato!</a:t>
            </a:r>
          </a:p>
        </p:txBody>
      </p:sp>
    </p:spTree>
    <p:extLst>
      <p:ext uri="{BB962C8B-B14F-4D97-AF65-F5344CB8AC3E}">
        <p14:creationId xmlns:p14="http://schemas.microsoft.com/office/powerpoint/2010/main" val="140276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terra, persona, pianta&#10;&#10;Descrizione generata automaticamente">
            <a:extLst>
              <a:ext uri="{FF2B5EF4-FFF2-40B4-BE49-F238E27FC236}">
                <a16:creationId xmlns:a16="http://schemas.microsoft.com/office/drawing/2014/main" id="{971A4877-19AD-7149-8ED7-C7DBFF2DB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4" r="1905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00B127-7EE1-6749-9A9E-BC657F81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43" y="278296"/>
            <a:ext cx="4306957" cy="1986741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+mn-lt"/>
              </a:rPr>
              <a:t>BIODIVERSITÀ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6ADAA2-7BBA-9449-8641-974C1A81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543323"/>
            <a:ext cx="4079819" cy="3633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i="1" dirty="0">
                <a:latin typeface="+mj-lt"/>
              </a:rPr>
              <a:t>Disse il corvo al dromedario:</a:t>
            </a:r>
          </a:p>
          <a:p>
            <a:pPr marL="0" indent="0" algn="ctr">
              <a:buNone/>
            </a:pPr>
            <a:r>
              <a:rPr lang="it-IT" sz="2400" i="1" dirty="0">
                <a:latin typeface="+mj-lt"/>
              </a:rPr>
              <a:t>“Il mondo è bello perché  vario!”</a:t>
            </a:r>
          </a:p>
          <a:p>
            <a:pPr marL="0" indent="0" algn="ctr">
              <a:buNone/>
            </a:pPr>
            <a:r>
              <a:rPr lang="it-IT" sz="2400" i="1" dirty="0">
                <a:latin typeface="+mj-lt"/>
              </a:rPr>
              <a:t>Rispose il tasso allo zebù:</a:t>
            </a:r>
          </a:p>
          <a:p>
            <a:pPr marL="0" indent="0" algn="ctr">
              <a:buNone/>
            </a:pPr>
            <a:r>
              <a:rPr lang="it-IT" sz="2400" i="1" dirty="0">
                <a:latin typeface="+mj-lt"/>
              </a:rPr>
              <a:t>“Sì, ma può esserlo di più!”.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2930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747CB8B0-F63B-9049-AC3D-84FB1AA15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73" b="145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D7A492-B693-9744-A7D3-B9F1B26C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+mn-lt"/>
              </a:rPr>
              <a:t>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797A92-A566-FE49-8482-8FC59506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Sia per tutti lo </a:t>
            </a:r>
            <a:r>
              <a:rPr lang="en-US" sz="3200" dirty="0" err="1">
                <a:solidFill>
                  <a:srgbClr val="FFFFFF"/>
                </a:solidFill>
              </a:rPr>
              <a:t>Stivale</a:t>
            </a:r>
            <a:r>
              <a:rPr lang="en-US" sz="3200" dirty="0">
                <a:solidFill>
                  <a:srgbClr val="FFFFFF"/>
                </a:solidFill>
              </a:rPr>
              <a:t> un grande parco naturale!</a:t>
            </a:r>
          </a:p>
        </p:txBody>
      </p:sp>
    </p:spTree>
    <p:extLst>
      <p:ext uri="{BB962C8B-B14F-4D97-AF65-F5344CB8AC3E}">
        <p14:creationId xmlns:p14="http://schemas.microsoft.com/office/powerpoint/2010/main" val="17639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erba, esterni, città&#10;&#10;Descrizione generata automaticamente">
            <a:extLst>
              <a:ext uri="{FF2B5EF4-FFF2-40B4-BE49-F238E27FC236}">
                <a16:creationId xmlns:a16="http://schemas.microsoft.com/office/drawing/2014/main" id="{84ACFC0F-FB28-9C4E-92EF-FEF5A777C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43" b="8816"/>
          <a:stretch/>
        </p:blipFill>
        <p:spPr>
          <a:xfrm>
            <a:off x="3" y="-7"/>
            <a:ext cx="12191997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0AB171-6847-4847-A187-CE7FD1D3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4" y="508000"/>
            <a:ext cx="10515598" cy="150561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n-lt"/>
              </a:rPr>
              <a:t>EMERGENZA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264F3F-2558-BB4F-AB92-E96760DD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96" y="2408072"/>
            <a:ext cx="4646307" cy="4210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FFFFFF"/>
                </a:solidFill>
              </a:rPr>
              <a:t>Danno ci danno,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FFFF"/>
                </a:solidFill>
              </a:rPr>
              <a:t>quelli che nulla fanno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FFFF"/>
                </a:solidFill>
              </a:rPr>
              <a:t>per tutelare l’ ambiente 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FFFF"/>
                </a:solidFill>
              </a:rPr>
              <a:t>e salvare tanta gente!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E25B64-82E7-A141-957A-95AEE6CE1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7" r="15904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423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F75926-078D-C84B-91FA-0490AB5C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10308771" cy="1582057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D7A87E-40A3-3842-B303-1888DCC4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829"/>
            <a:ext cx="10515600" cy="3763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002060"/>
                </a:solidFill>
              </a:rPr>
              <a:t>Si sa che la Natura, 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002060"/>
                </a:solidFill>
              </a:rPr>
              <a:t>per propria sua natura, 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002060"/>
                </a:solidFill>
              </a:rPr>
              <a:t>rima sempre con cultura…</a:t>
            </a:r>
          </a:p>
        </p:txBody>
      </p:sp>
    </p:spTree>
    <p:extLst>
      <p:ext uri="{BB962C8B-B14F-4D97-AF65-F5344CB8AC3E}">
        <p14:creationId xmlns:p14="http://schemas.microsoft.com/office/powerpoint/2010/main" val="184858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vicino&#10;&#10;Descrizione generata automaticamente">
            <a:extLst>
              <a:ext uri="{FF2B5EF4-FFF2-40B4-BE49-F238E27FC236}">
                <a16:creationId xmlns:a16="http://schemas.microsoft.com/office/drawing/2014/main" id="{EF33AB71-8B6C-4741-AD9E-C4620C7AB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2" b="1515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776954-80AC-674F-A970-BDFF8111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+mn-lt"/>
              </a:rPr>
              <a:t>TERRA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0CDB2E-3C40-224C-A739-30A661AA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Terraferma: Terra, ferma!</a:t>
            </a:r>
          </a:p>
          <a:p>
            <a:pPr marL="0" indent="0">
              <a:buNone/>
            </a:pPr>
            <a:r>
              <a:rPr lang="it-IT" sz="2400" dirty="0"/>
              <a:t>Non si può più sostenere </a:t>
            </a:r>
          </a:p>
          <a:p>
            <a:pPr marL="0" indent="0">
              <a:buNone/>
            </a:pPr>
            <a:r>
              <a:rPr lang="it-IT" sz="2400" dirty="0"/>
              <a:t>lo sfruttamento senza sapere</a:t>
            </a:r>
          </a:p>
          <a:p>
            <a:pPr marL="0" indent="0">
              <a:buNone/>
            </a:pPr>
            <a:r>
              <a:rPr lang="it-IT" sz="2400" dirty="0"/>
              <a:t>che il mondo che sarà</a:t>
            </a:r>
          </a:p>
          <a:p>
            <a:pPr marL="0" indent="0">
              <a:buNone/>
            </a:pPr>
            <a:r>
              <a:rPr lang="it-IT" sz="2400" dirty="0"/>
              <a:t>sarà peggiore per chi verrà!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8222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692CE1-A513-7340-B923-5CCB441D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9" b="1122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AD8B3F-E80C-A546-9288-C5AC1AF1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F684B-7F54-2048-8985-D0E714FA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Ecologia è filosofia:</a:t>
            </a:r>
          </a:p>
          <a:p>
            <a:pPr marL="0" indent="0">
              <a:buNone/>
            </a:pPr>
            <a:r>
              <a:rPr lang="it-IT" sz="2400" dirty="0"/>
              <a:t>s’ama questa terra e la si apprezza via via…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9330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egnaposto contenuto 4" descr="Immagine che contiene persona, albero, esterni, frutta&#10;&#10;Descrizione generata automaticamente">
            <a:extLst>
              <a:ext uri="{FF2B5EF4-FFF2-40B4-BE49-F238E27FC236}">
                <a16:creationId xmlns:a16="http://schemas.microsoft.com/office/drawing/2014/main" id="{26233D0F-C2B7-854B-B7B8-46B656F71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l="4913" r="1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5D6350-C15F-EB4C-8FF1-84BBF576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AMBIENTE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ACQUA</vt:lpstr>
      <vt:lpstr>MARE</vt:lpstr>
      <vt:lpstr>BIODIVERSITÀ</vt:lpstr>
      <vt:lpstr>ITALIA</vt:lpstr>
      <vt:lpstr>EMERGENZA</vt:lpstr>
      <vt:lpstr>NATURA</vt:lpstr>
      <vt:lpstr>TERRA</vt:lpstr>
      <vt:lpstr>ECOLOGIA</vt:lpstr>
      <vt:lpstr>AMBIENTE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ACQUA</dc:title>
  <dc:creator>MSofficepro4385</dc:creator>
  <cp:lastModifiedBy>lenovo</cp:lastModifiedBy>
  <cp:revision>11</cp:revision>
  <dcterms:created xsi:type="dcterms:W3CDTF">2021-06-05T06:26:55Z</dcterms:created>
  <dcterms:modified xsi:type="dcterms:W3CDTF">2021-06-05T11:11:45Z</dcterms:modified>
</cp:coreProperties>
</file>